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76D3-FA25-409D-8B85-0398CB1F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DAA09-2C1A-49DB-8AC0-6028CFA5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CD825-3E41-463F-875D-ADC1491A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8EC9F-3C0B-402F-BD3E-083B6298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2957-DFAD-470B-A390-7B89E5AB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20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17CD-9F53-4BDA-B1F8-2685030F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2C5DE-31F8-4F7D-A909-3DF6CE14D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593EA-D48E-428E-8DE1-52D33570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55345-1527-41D8-B68C-113E2F59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91883-F8D3-437D-B2C9-39B9CBCF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3EF2C-C6A6-4471-8601-0426AA8BF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600DE-1C6D-4747-BD94-650D325AA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9DFEA-9A90-4D30-8093-5BF21D3E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6B864-11BA-4599-A66C-8D27155C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5C182-E410-4FCA-A7A1-770603BE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3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75AD-A8DE-4D78-B4E2-22FDE44E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B6D9-EDC9-4772-8267-2107E4293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75F7F-E004-4DB0-8600-5E1E3083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C7E2C-D932-4FDB-BE86-13D5216FC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25178-8F56-4534-891A-E14EE85B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15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AE98-6CFD-4911-82FA-33E1BE48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5B2A2-A404-44E0-936D-A073E18AC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9C50F-5A95-46A0-980E-FF01568B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C8658-AA1B-4B49-B121-4A9D117B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9F5C-4064-46F0-AA54-25B742D8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570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3D5C-52A1-4FA2-817D-EF15FB3B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B593F-5A72-4060-9B86-3D37AD305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8C9B2-5DD0-4311-973D-FC36CC45E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C0F65-6C8A-4C8D-BE2D-8C701C18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348B4-8CE2-4F1C-A33C-7BDFF784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B9027-EEF5-45A2-A06A-C79984A6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46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4B83-4138-4080-BE26-19FA8045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85CE7-1FD5-4A72-A4D3-651CD3259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1DB80-ADB7-4E1D-8273-286A4712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9CDD6-4CE9-4FF0-9D8E-A00FE6B27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D4793-FA71-49CB-ACD8-4D6B4B9F7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AD9F7C-E6CC-4283-BC67-1E059CE4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F5386-6549-4267-A64F-41EDA0A0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211207-9838-4EDF-BB1F-E88B2E86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49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6E44-BCA4-438D-89D9-01077DD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63E50-4715-439C-B2EB-0D9F308C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D63C7-AD12-4EA7-8F82-0323DFD6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437B7-C73F-4816-B70A-D2EE49EE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60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D6D23-DD52-462A-B042-F4FBD86D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ED4D9-4107-44D2-A8F2-A9912704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1E74-0691-4F61-B0D8-D16742AF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8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A62A-AE3F-4B52-ABED-B7F5CBCD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78141-B402-4864-91A9-58B481A56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0261A-0552-41DA-B38B-274FCC339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478A5-4035-428B-B85A-5FC259C4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12389-DE44-4F1C-95AE-AE0F2299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7647D-743D-4431-8739-D7F23DFA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8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F74-FE81-4F66-84EC-F33F115E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D02F0-7314-4589-8808-4CEF54C8D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3F28D-E37A-469D-A94A-AD7EB4D1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66D4B-749E-47DE-AC9A-F5C71720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50896-1D9B-4947-85C2-5D0909FA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DAE6B-AE52-4895-A091-DE633EB3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03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45775-7AF8-4B13-B14F-43C665FC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DD148-D75A-4FBE-915C-A8422C3B8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5E972-264D-4DEA-9EC5-EA5E04F38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1188C-B6AB-4E69-9FEF-C4EF8B83733A}" type="datetimeFigureOut">
              <a:rPr lang="en-GB" smtClean="0"/>
              <a:t>26/03/2021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3CDB-BD83-432D-8CB4-D66554326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8ED6-0BDE-42F0-9CA2-59BDB9913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14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56.png"/><Relationship Id="rId3" Type="http://schemas.microsoft.com/office/2007/relationships/media" Target="../media/media10.mp4"/><Relationship Id="rId7" Type="http://schemas.microsoft.com/office/2007/relationships/media" Target="../media/media12.mp4"/><Relationship Id="rId12" Type="http://schemas.openxmlformats.org/officeDocument/2006/relationships/image" Target="../media/image5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image" Target="../media/image54.png"/><Relationship Id="rId5" Type="http://schemas.microsoft.com/office/2007/relationships/media" Target="../media/media11.mp4"/><Relationship Id="rId10" Type="http://schemas.openxmlformats.org/officeDocument/2006/relationships/image" Target="../media/image53.png"/><Relationship Id="rId4" Type="http://schemas.openxmlformats.org/officeDocument/2006/relationships/video" Target="../media/media10.mp4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g"/><Relationship Id="rId7" Type="http://schemas.openxmlformats.org/officeDocument/2006/relationships/image" Target="../media/image70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g"/><Relationship Id="rId4" Type="http://schemas.openxmlformats.org/officeDocument/2006/relationships/image" Target="../media/image67.jp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80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79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11" Type="http://schemas.openxmlformats.org/officeDocument/2006/relationships/image" Target="../media/image78.png"/><Relationship Id="rId5" Type="http://schemas.microsoft.com/office/2007/relationships/media" Target="../media/media15.mp4"/><Relationship Id="rId10" Type="http://schemas.openxmlformats.org/officeDocument/2006/relationships/image" Target="../media/image77.png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g"/><Relationship Id="rId7" Type="http://schemas.openxmlformats.org/officeDocument/2006/relationships/image" Target="../media/image94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g"/><Relationship Id="rId4" Type="http://schemas.openxmlformats.org/officeDocument/2006/relationships/image" Target="../media/image91.jp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32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3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30.png"/><Relationship Id="rId5" Type="http://schemas.microsoft.com/office/2007/relationships/media" Target="../media/media7.mp4"/><Relationship Id="rId10" Type="http://schemas.openxmlformats.org/officeDocument/2006/relationships/image" Target="../media/image29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504D-733F-4580-9182-043180CF8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SC4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DBCC8-5F17-4C18-B8F0-862EE9F2D928}"/>
              </a:ext>
            </a:extLst>
          </p:cNvPr>
          <p:cNvSpPr txBox="1"/>
          <p:nvPr/>
        </p:nvSpPr>
        <p:spPr>
          <a:xfrm>
            <a:off x="5652609" y="4077478"/>
            <a:ext cx="88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hlinkClick r:id="rId2" action="ppaction://hlinksldjump"/>
              </a:rPr>
              <a:t>GM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3" action="ppaction://hlinksldjump"/>
              </a:rPr>
              <a:t>SOL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4" action="ppaction://hlinksldjump"/>
              </a:rPr>
              <a:t>TA1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5" action="ppaction://hlinksldjump"/>
              </a:rPr>
              <a:t>TA2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97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Pre-processing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3818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  <a:p>
            <a:pPr marL="0" indent="0">
              <a:buNone/>
            </a:pPr>
            <a:r>
              <a:rPr lang="en-GB" sz="1400" dirty="0"/>
              <a:t>Both the marker and the ultrasound tracking looks OK, but it’s still a bit unsynchronized.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342E79-3BB0-4AB8-918D-AD0B009C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50" y="939748"/>
            <a:ext cx="3874313" cy="2904628"/>
          </a:xfrm>
          <a:prstGeom prst="rect">
            <a:avLst/>
          </a:prstGeom>
        </p:spPr>
      </p:pic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ADD56877-CC54-495E-9D99-FDE761854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987" y="3790134"/>
            <a:ext cx="3874313" cy="2904628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24E4E9A-DE76-43FF-AD66-F639685F0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987" y="939748"/>
            <a:ext cx="3874313" cy="2904628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5A1B1316-C70C-41AF-9519-D083028E4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49" y="3790134"/>
            <a:ext cx="3874313" cy="29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Pre-processing, US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79" y="1281472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4" name="TA1_0">
            <a:hlinkClick r:id="" action="ppaction://media"/>
            <a:extLst>
              <a:ext uri="{FF2B5EF4-FFF2-40B4-BE49-F238E27FC236}">
                <a16:creationId xmlns:a16="http://schemas.microsoft.com/office/drawing/2014/main" id="{1AFA0C77-86A8-47D2-A867-4AED225F48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756" y="1601266"/>
            <a:ext cx="4450105" cy="2192929"/>
          </a:xfrm>
          <a:prstGeom prst="rect">
            <a:avLst/>
          </a:prstGeom>
        </p:spPr>
      </p:pic>
      <p:pic>
        <p:nvPicPr>
          <p:cNvPr id="5" name="TA1_-5">
            <a:hlinkClick r:id="" action="ppaction://media"/>
            <a:extLst>
              <a:ext uri="{FF2B5EF4-FFF2-40B4-BE49-F238E27FC236}">
                <a16:creationId xmlns:a16="http://schemas.microsoft.com/office/drawing/2014/main" id="{BD4A6939-3A41-4BC1-BD30-07AA6AE0D3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04894" y="4384748"/>
            <a:ext cx="4450103" cy="2192929"/>
          </a:xfrm>
          <a:prstGeom prst="rect">
            <a:avLst/>
          </a:prstGeom>
        </p:spPr>
      </p:pic>
      <p:pic>
        <p:nvPicPr>
          <p:cNvPr id="6" name="TA1_10">
            <a:hlinkClick r:id="" action="ppaction://media"/>
            <a:extLst>
              <a:ext uri="{FF2B5EF4-FFF2-40B4-BE49-F238E27FC236}">
                <a16:creationId xmlns:a16="http://schemas.microsoft.com/office/drawing/2014/main" id="{9B8A1B8F-DE0E-411A-BFD2-05AD7397DAF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04893" y="1601266"/>
            <a:ext cx="4450104" cy="2192929"/>
          </a:xfrm>
          <a:prstGeom prst="rect">
            <a:avLst/>
          </a:prstGeom>
        </p:spPr>
      </p:pic>
      <p:pic>
        <p:nvPicPr>
          <p:cNvPr id="7" name="TA1_20">
            <a:hlinkClick r:id="" action="ppaction://media"/>
            <a:extLst>
              <a:ext uri="{FF2B5EF4-FFF2-40B4-BE49-F238E27FC236}">
                <a16:creationId xmlns:a16="http://schemas.microsoft.com/office/drawing/2014/main" id="{6FD77503-72C1-4678-A235-A21BDA37EBF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86757" y="4384748"/>
            <a:ext cx="4450104" cy="21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8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6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Results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89" y="1343818"/>
            <a:ext cx="1358387" cy="5299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Comments: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D8BF4-EAE9-4917-9C99-530F23DB7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6" y="1016168"/>
            <a:ext cx="2465316" cy="2219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C4955-4C3F-433A-B215-C7846D923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075" y="1015375"/>
            <a:ext cx="2465316" cy="22196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6BA89E-E522-4183-9A08-6F91D0C89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574" y="1015375"/>
            <a:ext cx="2465316" cy="2219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1A439F-9116-4E42-93E5-5D596E9FB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7073" y="1002756"/>
            <a:ext cx="2479331" cy="2232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AE3EF2-8DF7-4F4B-860F-4C4F8C3B3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576" y="3622964"/>
            <a:ext cx="2465316" cy="22196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896545-2CF5-4622-8B56-6425FC69A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075" y="3622964"/>
            <a:ext cx="2465316" cy="22196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38CF9A-6DDD-4996-8536-8BAE0755D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574" y="3622964"/>
            <a:ext cx="2479330" cy="22322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C815CB-958C-485A-B71C-B0EEBB514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7073" y="3622964"/>
            <a:ext cx="2479330" cy="22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2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886217B-1614-4B1D-8CA0-6CAEFB1C0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" y="4276725"/>
            <a:ext cx="2985636" cy="223837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F419268-8B46-4CC4-8AA8-5F8CE88CC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364" y="4276726"/>
            <a:ext cx="2985636" cy="223837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E0A2D1D-D482-46AD-8025-B11798279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50" y="4276725"/>
            <a:ext cx="2985636" cy="2238374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0EB9AF40-EE5C-4341-8143-F1B2638D7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07" y="4276725"/>
            <a:ext cx="2985636" cy="22383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E72D50-BF29-4111-BF5A-C3938A37C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5" y="1033630"/>
            <a:ext cx="2988424" cy="26906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31F626-72D7-40A4-A33E-378012180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9450" y="1033630"/>
            <a:ext cx="2988424" cy="26906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323D70-DC34-4E46-9C18-B51A15E917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907" y="1033629"/>
            <a:ext cx="2988424" cy="26906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F845053-E432-4051-A218-9788E7B380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6364" y="1033628"/>
            <a:ext cx="2988423" cy="269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Pre-processing		</a:t>
            </a:r>
          </a:p>
        </p:txBody>
      </p:sp>
      <p:pic>
        <p:nvPicPr>
          <p:cNvPr id="11" name="Picture 10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0E550D45-D107-42DA-8524-A1079C35F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" y="1075307"/>
            <a:ext cx="3857626" cy="2892118"/>
          </a:xfrm>
          <a:prstGeom prst="rect">
            <a:avLst/>
          </a:prstGeom>
        </p:spPr>
      </p:pic>
      <p:pic>
        <p:nvPicPr>
          <p:cNvPr id="12" name="Picture 11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D60A8CF6-0453-4C8D-AD28-F062E7E09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950473"/>
            <a:ext cx="3857626" cy="2892118"/>
          </a:xfrm>
          <a:prstGeom prst="rect">
            <a:avLst/>
          </a:prstGeom>
        </p:spPr>
      </p:pic>
      <p:pic>
        <p:nvPicPr>
          <p:cNvPr id="14" name="Picture 13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58F90ECD-E664-42ED-B96B-6D3DF0752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5307"/>
            <a:ext cx="3857626" cy="2892118"/>
          </a:xfrm>
          <a:prstGeom prst="rect">
            <a:avLst/>
          </a:prstGeom>
        </p:spPr>
      </p:pic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91230AC3-BAB3-46DE-9709-426D0EA27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7" y="3950473"/>
            <a:ext cx="3857626" cy="28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8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Pre-processing, US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79" y="1281472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9" name="TA2_0">
            <a:hlinkClick r:id="" action="ppaction://media"/>
            <a:extLst>
              <a:ext uri="{FF2B5EF4-FFF2-40B4-BE49-F238E27FC236}">
                <a16:creationId xmlns:a16="http://schemas.microsoft.com/office/drawing/2014/main" id="{45D698F9-0880-41B1-8C08-EE8ED3B760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20161" y="1599613"/>
            <a:ext cx="4584496" cy="2259155"/>
          </a:xfrm>
          <a:prstGeom prst="rect">
            <a:avLst/>
          </a:prstGeom>
        </p:spPr>
      </p:pic>
      <p:pic>
        <p:nvPicPr>
          <p:cNvPr id="10" name="TA2_-5">
            <a:hlinkClick r:id="" action="ppaction://media"/>
            <a:extLst>
              <a:ext uri="{FF2B5EF4-FFF2-40B4-BE49-F238E27FC236}">
                <a16:creationId xmlns:a16="http://schemas.microsoft.com/office/drawing/2014/main" id="{7B00CCD5-45CB-42A3-AE05-0237AF5243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37698" y="4384748"/>
            <a:ext cx="4584496" cy="2259155"/>
          </a:xfrm>
          <a:prstGeom prst="rect">
            <a:avLst/>
          </a:prstGeom>
        </p:spPr>
      </p:pic>
      <p:pic>
        <p:nvPicPr>
          <p:cNvPr id="11" name="TA2_10">
            <a:hlinkClick r:id="" action="ppaction://media"/>
            <a:extLst>
              <a:ext uri="{FF2B5EF4-FFF2-40B4-BE49-F238E27FC236}">
                <a16:creationId xmlns:a16="http://schemas.microsoft.com/office/drawing/2014/main" id="{BC0ED706-DCCA-4DA6-84D7-A775B016C16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037698" y="1599613"/>
            <a:ext cx="4584496" cy="2259155"/>
          </a:xfrm>
          <a:prstGeom prst="rect">
            <a:avLst/>
          </a:prstGeom>
        </p:spPr>
      </p:pic>
      <p:pic>
        <p:nvPicPr>
          <p:cNvPr id="12" name="TA2_20">
            <a:hlinkClick r:id="" action="ppaction://media"/>
            <a:extLst>
              <a:ext uri="{FF2B5EF4-FFF2-40B4-BE49-F238E27FC236}">
                <a16:creationId xmlns:a16="http://schemas.microsoft.com/office/drawing/2014/main" id="{190E703F-3A6C-4CA5-8D0D-EB5EB4F3F78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17746" y="4384748"/>
            <a:ext cx="4584496" cy="22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7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95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Results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89" y="1343818"/>
            <a:ext cx="1358387" cy="5299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Comments: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94F25-135C-4D19-80E8-04D84461A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31" y="1015375"/>
            <a:ext cx="2304744" cy="2075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C75A2-7C0A-41E5-B4E8-1C59E854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27" y="1021784"/>
            <a:ext cx="2304744" cy="2075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EEB5CD-5A96-49C3-8CAA-1AC8D3F8C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478" y="1015376"/>
            <a:ext cx="2304744" cy="2075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E14D4C-99D7-424D-A42E-0C72A41C5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475" y="1015375"/>
            <a:ext cx="2304744" cy="20750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3816C7-7FCB-459E-A275-4937A089E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831" y="3647738"/>
            <a:ext cx="2300898" cy="2071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9365CB-6D60-45C2-9F3B-0FA8A6979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339" y="3647738"/>
            <a:ext cx="2300898" cy="20716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727B50-6CDE-487F-B6B0-05337BBD5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478" y="3647738"/>
            <a:ext cx="2293758" cy="20651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F219D1-F9D1-4B58-9BCC-271BD394A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4475" y="3641310"/>
            <a:ext cx="2300898" cy="20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9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4B314B5-72A6-4E2E-872F-AC79F31B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9049"/>
            <a:ext cx="2908782" cy="2180756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4A58EB4B-E4EC-436F-81DF-957087CFC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18" y="4129048"/>
            <a:ext cx="2908782" cy="2180756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C255E92F-7ADE-4E7B-A575-680AD9FFE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06" y="4129049"/>
            <a:ext cx="2908782" cy="2180756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3A77F6FE-13FF-4E1E-AA6F-DBFE0DE2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12" y="4129049"/>
            <a:ext cx="2908782" cy="21807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46596F-73E7-41E9-9EBF-605DF38E2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90417"/>
            <a:ext cx="2908780" cy="26189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84C7B-0264-47DC-B516-65A16EF2A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406" y="1290417"/>
            <a:ext cx="2908780" cy="26189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3F9DEC-B0D8-4D52-993B-BCE8D04B9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811" y="1290417"/>
            <a:ext cx="2908781" cy="26189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B3054F-AB00-4092-A428-27E2209E52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6834" y="1288309"/>
            <a:ext cx="2908782" cy="26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Pre-processing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7980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  <a:p>
            <a:pPr marL="0" indent="0">
              <a:buNone/>
            </a:pPr>
            <a:r>
              <a:rPr lang="en-GB" sz="1400" dirty="0"/>
              <a:t>Both the marker and the ultrasound tracking looks OK, but it’s still a bit unsynchronized.</a:t>
            </a:r>
          </a:p>
        </p:txBody>
      </p:sp>
      <p:pic>
        <p:nvPicPr>
          <p:cNvPr id="21" name="Picture 20" descr="Engineering drawing&#10;&#10;Description automatically generated">
            <a:extLst>
              <a:ext uri="{FF2B5EF4-FFF2-40B4-BE49-F238E27FC236}">
                <a16:creationId xmlns:a16="http://schemas.microsoft.com/office/drawing/2014/main" id="{336DA3F2-F54D-4A81-9848-C9B800971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84" y="1074576"/>
            <a:ext cx="3738362" cy="2802703"/>
          </a:xfrm>
          <a:prstGeom prst="rect">
            <a:avLst/>
          </a:prstGeom>
        </p:spPr>
      </p:pic>
      <p:pic>
        <p:nvPicPr>
          <p:cNvPr id="23" name="Picture 22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56AFA38D-9E11-4C08-9466-172A0951F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935" y="3940628"/>
            <a:ext cx="3738362" cy="2802703"/>
          </a:xfrm>
          <a:prstGeom prst="rect">
            <a:avLst/>
          </a:prstGeom>
        </p:spPr>
      </p:pic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044FD6E2-80FA-49F1-8B69-1488BA1BD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936" y="1137980"/>
            <a:ext cx="3738362" cy="2802703"/>
          </a:xfrm>
          <a:prstGeom prst="rect">
            <a:avLst/>
          </a:prstGeom>
        </p:spPr>
      </p:pic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6F7B95C1-C797-4EF6-B831-5F1D7663D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19" y="3940628"/>
            <a:ext cx="3738362" cy="2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8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Pre-processing, US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79" y="1281472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</p:txBody>
      </p:sp>
      <p:pic>
        <p:nvPicPr>
          <p:cNvPr id="4" name="GM_0">
            <a:hlinkClick r:id="" action="ppaction://media"/>
            <a:extLst>
              <a:ext uri="{FF2B5EF4-FFF2-40B4-BE49-F238E27FC236}">
                <a16:creationId xmlns:a16="http://schemas.microsoft.com/office/drawing/2014/main" id="{07E70192-59AA-4D63-9801-3166B3ABA1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1169" y="1622293"/>
            <a:ext cx="3721282" cy="2096711"/>
          </a:xfrm>
          <a:prstGeom prst="rect">
            <a:avLst/>
          </a:prstGeom>
        </p:spPr>
      </p:pic>
      <p:pic>
        <p:nvPicPr>
          <p:cNvPr id="5" name="GM_-5">
            <a:hlinkClick r:id="" action="ppaction://media"/>
            <a:extLst>
              <a:ext uri="{FF2B5EF4-FFF2-40B4-BE49-F238E27FC236}">
                <a16:creationId xmlns:a16="http://schemas.microsoft.com/office/drawing/2014/main" id="{D2A50AFF-E390-40DD-85F9-F1BAEE3ED95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10798" y="4445404"/>
            <a:ext cx="3721282" cy="2096711"/>
          </a:xfrm>
          <a:prstGeom prst="rect">
            <a:avLst/>
          </a:prstGeom>
        </p:spPr>
      </p:pic>
      <p:pic>
        <p:nvPicPr>
          <p:cNvPr id="6" name="GM_10">
            <a:hlinkClick r:id="" action="ppaction://media"/>
            <a:extLst>
              <a:ext uri="{FF2B5EF4-FFF2-40B4-BE49-F238E27FC236}">
                <a16:creationId xmlns:a16="http://schemas.microsoft.com/office/drawing/2014/main" id="{B44D46FD-2250-4F11-BCA0-57F311E0919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10798" y="1622293"/>
            <a:ext cx="3721282" cy="2096711"/>
          </a:xfrm>
          <a:prstGeom prst="rect">
            <a:avLst/>
          </a:prstGeom>
        </p:spPr>
      </p:pic>
      <p:pic>
        <p:nvPicPr>
          <p:cNvPr id="7" name="GM_20">
            <a:hlinkClick r:id="" action="ppaction://media"/>
            <a:extLst>
              <a:ext uri="{FF2B5EF4-FFF2-40B4-BE49-F238E27FC236}">
                <a16:creationId xmlns:a16="http://schemas.microsoft.com/office/drawing/2014/main" id="{0031270D-8571-4BBA-AD1F-F5D90266DF9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651169" y="4445404"/>
            <a:ext cx="3721282" cy="2096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</p:spTree>
    <p:extLst>
      <p:ext uri="{BB962C8B-B14F-4D97-AF65-F5344CB8AC3E}">
        <p14:creationId xmlns:p14="http://schemas.microsoft.com/office/powerpoint/2010/main" val="12324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8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Results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89" y="1343818"/>
            <a:ext cx="1358387" cy="5299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Comments: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CAACF-A2F2-49E1-84C4-A7D740E8E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6" y="1098944"/>
            <a:ext cx="2468294" cy="2222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93F63-4841-4F50-B451-673E9510F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73" y="1098943"/>
            <a:ext cx="2468294" cy="2222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3767D-F027-43B2-A971-A5B3A95C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70" y="1098943"/>
            <a:ext cx="2468294" cy="2222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829856-5DB6-44E5-A8C7-073E88443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367" y="1098943"/>
            <a:ext cx="2468294" cy="2222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BF8543-6343-45DC-8C9E-39FD09AE2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576" y="3871170"/>
            <a:ext cx="2468294" cy="22223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E82920-91C6-4C53-9705-8786550F4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174" y="3871170"/>
            <a:ext cx="2468294" cy="22223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4890C8-DAC5-4830-80CE-F4234C5D0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771" y="3871170"/>
            <a:ext cx="2468294" cy="22223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94C1D7-6624-49CA-BE0D-72839095E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3368" y="3871170"/>
            <a:ext cx="2468294" cy="222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Results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89" y="1343818"/>
            <a:ext cx="1358387" cy="5299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Comments: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EF248-C130-4A7B-9266-37B3E24A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7" y="1098943"/>
            <a:ext cx="2468294" cy="2222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A5C4C9-DF4C-4816-A1AF-9FF20FFD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999" y="1098943"/>
            <a:ext cx="2468294" cy="2222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C1C515-115D-4BA4-8057-A1C1D6D9F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70" y="1098943"/>
            <a:ext cx="2468294" cy="2222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BDB95A-5CAE-4291-9983-2EBC97762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542" y="1098943"/>
            <a:ext cx="2468294" cy="222234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4DEC9DF8-771A-4BBC-B231-30D190CCAA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76" y="3882622"/>
            <a:ext cx="2468294" cy="2160371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BD28D7E5-3362-4581-82F6-7D79047E4A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064" y="3882623"/>
            <a:ext cx="2468294" cy="2222343"/>
          </a:xfrm>
          <a:prstGeom prst="rect">
            <a:avLst/>
          </a:prstGeom>
        </p:spPr>
      </p:pic>
      <p:pic>
        <p:nvPicPr>
          <p:cNvPr id="26" name="Picture 2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73BCB4-22D6-4FA2-8DFF-ADFED411AC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70" y="3851635"/>
            <a:ext cx="2585424" cy="2222343"/>
          </a:xfrm>
          <a:prstGeom prst="rect">
            <a:avLst/>
          </a:prstGeom>
        </p:spPr>
      </p:pic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CFBC4299-94E2-4E12-B84A-B8FC559D86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32" y="3882622"/>
            <a:ext cx="2468294" cy="21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2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Pre-processing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3818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  <a:p>
            <a:pPr marL="0" indent="0">
              <a:buNone/>
            </a:pPr>
            <a:r>
              <a:rPr lang="en-GB" sz="1400" dirty="0"/>
              <a:t>Both the marker and the ultrasound tracking looks OK, but it’s still a bit unsynchronized.</a:t>
            </a:r>
          </a:p>
        </p:txBody>
      </p:sp>
      <p:pic>
        <p:nvPicPr>
          <p:cNvPr id="5" name="Picture 4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AEFB73C7-3AFC-4726-8C53-1A10D1A34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97" y="958420"/>
            <a:ext cx="3616605" cy="2711421"/>
          </a:xfrm>
          <a:prstGeom prst="rect">
            <a:avLst/>
          </a:prstGeom>
        </p:spPr>
      </p:pic>
      <p:pic>
        <p:nvPicPr>
          <p:cNvPr id="7" name="Picture 6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DC7A9F87-A9EC-4985-8DD4-4B629C9E0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67" y="3877278"/>
            <a:ext cx="3616605" cy="2711421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012FD27B-BF9A-47F4-9518-EC9FE9683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68" y="958420"/>
            <a:ext cx="3616605" cy="2711421"/>
          </a:xfrm>
          <a:prstGeom prst="rect">
            <a:avLst/>
          </a:prstGeom>
        </p:spPr>
      </p:pic>
      <p:pic>
        <p:nvPicPr>
          <p:cNvPr id="11" name="Picture 10" descr="Engineering drawing&#10;&#10;Description automatically generated">
            <a:extLst>
              <a:ext uri="{FF2B5EF4-FFF2-40B4-BE49-F238E27FC236}">
                <a16:creationId xmlns:a16="http://schemas.microsoft.com/office/drawing/2014/main" id="{0EFE456C-DE4B-49BC-88EF-06A86A5D6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97" y="3877279"/>
            <a:ext cx="3616605" cy="27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5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Pre-processing, US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79" y="1281472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9" name="SOL_0">
            <a:hlinkClick r:id="" action="ppaction://media"/>
            <a:extLst>
              <a:ext uri="{FF2B5EF4-FFF2-40B4-BE49-F238E27FC236}">
                <a16:creationId xmlns:a16="http://schemas.microsoft.com/office/drawing/2014/main" id="{C9EFA50C-0DA8-498E-BEA7-4C7680BA65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34584" y="1606721"/>
            <a:ext cx="4354449" cy="2145792"/>
          </a:xfrm>
          <a:prstGeom prst="rect">
            <a:avLst/>
          </a:prstGeom>
        </p:spPr>
      </p:pic>
      <p:pic>
        <p:nvPicPr>
          <p:cNvPr id="10" name="SOL_-5">
            <a:hlinkClick r:id="" action="ppaction://media"/>
            <a:extLst>
              <a:ext uri="{FF2B5EF4-FFF2-40B4-BE49-F238E27FC236}">
                <a16:creationId xmlns:a16="http://schemas.microsoft.com/office/drawing/2014/main" id="{B2A6F1C0-7AA7-4FFB-8D9D-FF77179A8E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52721" y="4412623"/>
            <a:ext cx="4354450" cy="2145793"/>
          </a:xfrm>
          <a:prstGeom prst="rect">
            <a:avLst/>
          </a:prstGeom>
        </p:spPr>
      </p:pic>
      <p:pic>
        <p:nvPicPr>
          <p:cNvPr id="11" name="SOL_10">
            <a:hlinkClick r:id="" action="ppaction://media"/>
            <a:extLst>
              <a:ext uri="{FF2B5EF4-FFF2-40B4-BE49-F238E27FC236}">
                <a16:creationId xmlns:a16="http://schemas.microsoft.com/office/drawing/2014/main" id="{9D04DC71-9E17-4F61-BD61-F64FA1E4B2C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034009" y="1606722"/>
            <a:ext cx="4354449" cy="2145792"/>
          </a:xfrm>
          <a:prstGeom prst="rect">
            <a:avLst/>
          </a:prstGeom>
        </p:spPr>
      </p:pic>
      <p:pic>
        <p:nvPicPr>
          <p:cNvPr id="12" name="SOL_20">
            <a:hlinkClick r:id="" action="ppaction://media"/>
            <a:extLst>
              <a:ext uri="{FF2B5EF4-FFF2-40B4-BE49-F238E27FC236}">
                <a16:creationId xmlns:a16="http://schemas.microsoft.com/office/drawing/2014/main" id="{C2F79948-E2CD-447D-90C0-04850684482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34584" y="4384748"/>
            <a:ext cx="4354449" cy="214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2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71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2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Results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89" y="1343818"/>
            <a:ext cx="1358387" cy="5299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Comments: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426C9-20BF-44D3-90B1-36D8480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9" y="1343818"/>
            <a:ext cx="2289080" cy="206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E8FF5-91FA-440F-842B-A9A546262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9" y="1343817"/>
            <a:ext cx="2289081" cy="20609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8BCC62-C166-4EC9-8C10-B436C821D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122" y="1343817"/>
            <a:ext cx="2289081" cy="20609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785FE8-E2A7-425B-BC01-927299C51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606" y="1343818"/>
            <a:ext cx="2289081" cy="20609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9EFD32-C3EE-4447-B277-47676E92E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3777" y="4090445"/>
            <a:ext cx="2289081" cy="2060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67DFAD-CF6D-4DFC-A0C5-27F5D515E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179" y="4086224"/>
            <a:ext cx="2289081" cy="20609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2A7530-384B-4289-9428-497EA18296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0376" y="4086225"/>
            <a:ext cx="2289082" cy="20609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0E4381-1CDF-4164-BB4A-14A6910C3B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0786" y="4086225"/>
            <a:ext cx="2289082" cy="20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8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1FC2864E-0CC3-4E97-B18A-9264A2B9A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2" y="3729000"/>
            <a:ext cx="2632100" cy="197332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F76E2E0-8EF3-4EAE-B235-6BE7D4909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430" y="3729000"/>
            <a:ext cx="2632100" cy="1973323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5AAEBC5A-6746-476F-AA21-E96406560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98" y="3729000"/>
            <a:ext cx="2632100" cy="1973323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DD1C3060-3C0B-4D9B-AA54-DF26AC7FC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14" y="3729000"/>
            <a:ext cx="2632100" cy="1973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527DE7-5E00-4571-87C1-ACE7F1BAF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82" y="1204334"/>
            <a:ext cx="2566086" cy="23103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3769D0-DA2B-42C9-BB79-ACF9B3E32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398" y="1201495"/>
            <a:ext cx="2566086" cy="23103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47FAFE-06F9-4AD4-82A8-549414D77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414" y="1201495"/>
            <a:ext cx="2566086" cy="23103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862008-D104-439B-94C9-C2803A2FD0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1430" y="1208543"/>
            <a:ext cx="2566087" cy="23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3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385</Words>
  <Application>Microsoft Office PowerPoint</Application>
  <PresentationFormat>Widescreen</PresentationFormat>
  <Paragraphs>68</Paragraphs>
  <Slides>17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SC4 Results</vt:lpstr>
      <vt:lpstr>GM: Pre-processing  </vt:lpstr>
      <vt:lpstr>GM: Pre-processing, US Tracking</vt:lpstr>
      <vt:lpstr>GM: Results  </vt:lpstr>
      <vt:lpstr>GM: Results  </vt:lpstr>
      <vt:lpstr>SOL: Pre-processing  </vt:lpstr>
      <vt:lpstr>SOL: Pre-processing, US Tracking</vt:lpstr>
      <vt:lpstr>SOL: Results  </vt:lpstr>
      <vt:lpstr>SOL: Results  </vt:lpstr>
      <vt:lpstr>TA1: Pre-processing  </vt:lpstr>
      <vt:lpstr>TA1: Pre-processing, US Tracking</vt:lpstr>
      <vt:lpstr>TA1: Results  </vt:lpstr>
      <vt:lpstr>TA1: Results  </vt:lpstr>
      <vt:lpstr>TA2: Pre-processing  </vt:lpstr>
      <vt:lpstr>TA2: Pre-processing, US Tracking</vt:lpstr>
      <vt:lpstr>TA2: Results  </vt:lpstr>
      <vt:lpstr>TA2: Results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SC4 Results</dc:title>
  <dc:creator>Joakim Brisen</dc:creator>
  <cp:lastModifiedBy>Joakim Brisen</cp:lastModifiedBy>
  <cp:revision>12</cp:revision>
  <dcterms:created xsi:type="dcterms:W3CDTF">2021-03-26T14:46:04Z</dcterms:created>
  <dcterms:modified xsi:type="dcterms:W3CDTF">2021-03-28T11:25:26Z</dcterms:modified>
</cp:coreProperties>
</file>